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1"/>
    <p:restoredTop sz="94681"/>
  </p:normalViewPr>
  <p:slideViewPr>
    <p:cSldViewPr snapToGrid="0">
      <p:cViewPr>
        <p:scale>
          <a:sx n="93" d="100"/>
          <a:sy n="93" d="100"/>
        </p:scale>
        <p:origin x="12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707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94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558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361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405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124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861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061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779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875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276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11/25/24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863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0E7F-5ECD-B9E5-9D03-F6208CF65B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6D4091-5284-9296-3D26-FFD8C94773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036494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08CC3-1193-6B9B-C4E8-21C78EAA8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7B1E86-2FFF-6719-D851-44BA3913E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49902" t="9776" r="8406" b="30233"/>
          <a:stretch/>
        </p:blipFill>
        <p:spPr>
          <a:xfrm>
            <a:off x="2743200" y="2919662"/>
            <a:ext cx="1411705" cy="2872942"/>
          </a:xfrm>
        </p:spPr>
      </p:pic>
      <p:pic>
        <p:nvPicPr>
          <p:cNvPr id="6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D23C4D-DE7F-1B59-E9B2-25269B09EE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11" t="66305" r="51014" b="20022"/>
          <a:stretch/>
        </p:blipFill>
        <p:spPr>
          <a:xfrm>
            <a:off x="4339266" y="2651609"/>
            <a:ext cx="6553832" cy="327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6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BB0A5-E89D-97CD-BC2C-D7D0E2429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5" name="Picture 4" descr="A green and blue bar graph&#10;&#10;Description automatically generated">
            <a:extLst>
              <a:ext uri="{FF2B5EF4-FFF2-40B4-BE49-F238E27FC236}">
                <a16:creationId xmlns:a16="http://schemas.microsoft.com/office/drawing/2014/main" id="{EDCE2B70-7B67-08DD-5A61-AF93250E27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505" t="73899" r="58188" b="18577"/>
          <a:stretch/>
        </p:blipFill>
        <p:spPr>
          <a:xfrm>
            <a:off x="3671454" y="2770909"/>
            <a:ext cx="5403274" cy="227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8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64D03-3A1C-0983-EC4C-41381B68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A29B660-6E25-31D9-ED1F-84D75B7F96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28" t="43232" r="50857" b="45253"/>
          <a:stretch/>
        </p:blipFill>
        <p:spPr>
          <a:xfrm>
            <a:off x="2493817" y="2978728"/>
            <a:ext cx="6919973" cy="270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44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64392-B301-1DC6-BB91-70FD99F9F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B589BA8-9666-7441-9175-58257FD4EB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47" t="41010" r="50572" b="41657"/>
          <a:stretch/>
        </p:blipFill>
        <p:spPr>
          <a:xfrm>
            <a:off x="1025828" y="2942315"/>
            <a:ext cx="4848795" cy="2950993"/>
          </a:xfrm>
          <a:prstGeom prst="rect">
            <a:avLst/>
          </a:prstGeom>
        </p:spPr>
      </p:pic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9787C3F-53E6-1D50-1B59-1513EA3303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708" t="10242" r="7327" b="75640"/>
          <a:stretch/>
        </p:blipFill>
        <p:spPr>
          <a:xfrm>
            <a:off x="6317378" y="2736610"/>
            <a:ext cx="5292436" cy="240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90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83941-0956-C3E1-2E5D-9C8DD4E4D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5F71A73-BC18-49A8-DDEB-4BCD2ED197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161" t="65189" r="9777" b="23832"/>
          <a:stretch/>
        </p:blipFill>
        <p:spPr>
          <a:xfrm>
            <a:off x="201396" y="2792662"/>
            <a:ext cx="5055897" cy="191192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2FAD77C-D7E3-CAA4-AA13-71C81C46C1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0" t="41818" r="5713" b="44243"/>
          <a:stretch/>
        </p:blipFill>
        <p:spPr>
          <a:xfrm>
            <a:off x="5071063" y="3048970"/>
            <a:ext cx="7438277" cy="3311237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2514B6D-9CE9-D259-1A07-5FA86717FA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142" t="48080" r="56857" b="47475"/>
          <a:stretch/>
        </p:blipFill>
        <p:spPr>
          <a:xfrm>
            <a:off x="1055069" y="5038137"/>
            <a:ext cx="4202224" cy="94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732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B1523-7371-1771-B9EF-80ACDFD31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D172E6B3-A850-F226-A472-69FEC321C2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993" t="9495" r="50274" b="75758"/>
          <a:stretch/>
        </p:blipFill>
        <p:spPr>
          <a:xfrm>
            <a:off x="706580" y="2951850"/>
            <a:ext cx="4017819" cy="2008077"/>
          </a:xfrm>
          <a:prstGeom prst="rect">
            <a:avLst/>
          </a:prstGeom>
        </p:spPr>
      </p:pic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F40D9724-2EAD-D248-610E-53DB7ADB8B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714" t="60808" r="56857" b="30101"/>
          <a:stretch/>
        </p:blipFill>
        <p:spPr>
          <a:xfrm>
            <a:off x="6096000" y="3429000"/>
            <a:ext cx="4959927" cy="232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359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FF8E6-804D-76F9-1DF5-37D368C4F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4BE88594-AE24-91AD-DCC5-81C3C5C829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85" t="76970" r="52572" b="17980"/>
          <a:stretch/>
        </p:blipFill>
        <p:spPr>
          <a:xfrm>
            <a:off x="443345" y="2287428"/>
            <a:ext cx="7855527" cy="143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751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3F18-EA0A-CE4B-3414-B3C9823A7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T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6C89ADC-25A6-5D1A-81B3-9E8020E0F6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992" t="40214" r="50292" b="45657"/>
          <a:stretch/>
        </p:blipFill>
        <p:spPr>
          <a:xfrm>
            <a:off x="0" y="2153412"/>
            <a:ext cx="6351460" cy="3042611"/>
          </a:xfrm>
          <a:prstGeom prst="rect">
            <a:avLst/>
          </a:prstGeom>
        </p:spPr>
      </p:pic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8D1B248-8A29-9572-12D4-49C085771F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286" t="9899" r="7428" b="75758"/>
          <a:stretch/>
        </p:blipFill>
        <p:spPr>
          <a:xfrm>
            <a:off x="6106562" y="3990108"/>
            <a:ext cx="5268835" cy="252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115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11</TotalTime>
  <Words>0</Words>
  <Application>Microsoft Macintosh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Hugo C. Veríssimo</dc:creator>
  <cp:lastModifiedBy>Hugo C. Veríssimo</cp:lastModifiedBy>
  <cp:revision>3</cp:revision>
  <dcterms:created xsi:type="dcterms:W3CDTF">2024-11-25T18:10:10Z</dcterms:created>
  <dcterms:modified xsi:type="dcterms:W3CDTF">2024-11-25T18:22:01Z</dcterms:modified>
</cp:coreProperties>
</file>

<file path=docProps/thumbnail.jpeg>
</file>